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56" r:id="rId2"/>
  </p:sldIdLst>
  <p:sldSz cx="43200638" cy="89995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9" d="100"/>
          <a:sy n="29" d="100"/>
        </p:scale>
        <p:origin x="186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420" y="1052831"/>
            <a:ext cx="30604254" cy="3832760"/>
          </a:xfrm>
        </p:spPr>
        <p:txBody>
          <a:bodyPr bIns="0" anchor="b">
            <a:normAutofit/>
          </a:bodyPr>
          <a:lstStyle>
            <a:lvl1pPr algn="ctr">
              <a:defRPr sz="8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7422" y="4886986"/>
            <a:ext cx="30604250" cy="128290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2362" b="0" cap="all" baseline="0">
                <a:solidFill>
                  <a:schemeClr val="tx1"/>
                </a:solidFill>
              </a:defRPr>
            </a:lvl1pPr>
            <a:lvl2pPr marL="599984" indent="0" algn="ctr">
              <a:buNone/>
              <a:defRPr sz="2362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466" y="432140"/>
            <a:ext cx="19937683" cy="40575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9596" y="1048467"/>
            <a:ext cx="2873732" cy="660830"/>
          </a:xfrm>
        </p:spPr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248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160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40425" y="1048468"/>
            <a:ext cx="5725155" cy="61150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8992" y="1048468"/>
            <a:ext cx="26641293" cy="61150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66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84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419" y="2304515"/>
            <a:ext cx="30625801" cy="2583866"/>
          </a:xfrm>
        </p:spPr>
        <p:txBody>
          <a:bodyPr anchor="b">
            <a:normAutofit/>
          </a:bodyPr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419" y="4888381"/>
            <a:ext cx="30625801" cy="1435605"/>
          </a:xfrm>
        </p:spPr>
        <p:txBody>
          <a:bodyPr tIns="91440">
            <a:normAutofit/>
          </a:bodyPr>
          <a:lstStyle>
            <a:lvl1pPr marL="0" indent="0" algn="ctr">
              <a:buNone/>
              <a:defRPr sz="2362">
                <a:solidFill>
                  <a:schemeClr val="tx1"/>
                </a:solidFill>
              </a:defRPr>
            </a:lvl1pPr>
            <a:lvl2pPr marL="599984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30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098" y="1056231"/>
            <a:ext cx="32930484" cy="139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8414" y="2638813"/>
            <a:ext cx="15904914" cy="4525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60666" y="2647296"/>
            <a:ext cx="15904914" cy="451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73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920" y="1055279"/>
            <a:ext cx="32937662" cy="1386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7918" y="2650191"/>
            <a:ext cx="15905410" cy="105236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87" b="0" cap="all" baseline="0">
                <a:solidFill>
                  <a:schemeClr val="accent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918" y="3706200"/>
            <a:ext cx="15905410" cy="3470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67345" y="2654724"/>
            <a:ext cx="15905410" cy="10527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87" b="0" cap="all" baseline="0">
                <a:solidFill>
                  <a:schemeClr val="accent1"/>
                </a:solidFill>
              </a:defRPr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67345" y="3702555"/>
            <a:ext cx="15905410" cy="3460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434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14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86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990" y="1048467"/>
            <a:ext cx="10495314" cy="3157998"/>
          </a:xfrm>
        </p:spPr>
        <p:txBody>
          <a:bodyPr anchor="b">
            <a:normAutofit/>
          </a:bodyPr>
          <a:lstStyle>
            <a:lvl1pPr algn="l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1238" y="1048469"/>
            <a:ext cx="21304342" cy="611363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8990" y="4206466"/>
            <a:ext cx="10495314" cy="2950217"/>
          </a:xfrm>
        </p:spPr>
        <p:txBody>
          <a:bodyPr/>
          <a:lstStyle>
            <a:lvl1pPr marL="0" indent="0" algn="l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60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495071" y="632737"/>
            <a:ext cx="14437535" cy="6757004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144" y="1482224"/>
            <a:ext cx="19603027" cy="2522573"/>
          </a:xfrm>
        </p:spPr>
        <p:txBody>
          <a:bodyPr anchor="b">
            <a:normAutofit/>
          </a:bodyPr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787632" y="1473078"/>
            <a:ext cx="9890122" cy="5073659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199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037" y="4015017"/>
            <a:ext cx="19574949" cy="2742817"/>
          </a:xfrm>
        </p:spPr>
        <p:txBody>
          <a:bodyPr>
            <a:normAutofit/>
          </a:bodyPr>
          <a:lstStyle>
            <a:lvl1pPr marL="0" indent="0" algn="ctr">
              <a:buNone/>
              <a:defRPr sz="2362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28597" y="7177921"/>
            <a:ext cx="19585391" cy="420087"/>
          </a:xfrm>
        </p:spPr>
        <p:txBody>
          <a:bodyPr/>
          <a:lstStyle>
            <a:lvl1pPr algn="l">
              <a:defRPr/>
            </a:lvl1pPr>
          </a:lstStyle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8594" y="418142"/>
            <a:ext cx="19633769" cy="421148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22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468" y="1055746"/>
            <a:ext cx="32922114" cy="137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68" y="2645182"/>
            <a:ext cx="32922114" cy="4528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61291" y="433535"/>
            <a:ext cx="12404291" cy="405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E75B-698E-4D39-8D77-E7DA332271E1}" type="datetimeFigureOut">
              <a:rPr lang="sr-Latn-RS" smtClean="0"/>
              <a:t>7.3.2022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466" y="432140"/>
            <a:ext cx="19937683" cy="405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1027" y="1048467"/>
            <a:ext cx="2873732" cy="66083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674">
                <a:solidFill>
                  <a:schemeClr val="accent1"/>
                </a:solidFill>
              </a:defRPr>
            </a:lvl1pPr>
          </a:lstStyle>
          <a:p>
            <a:fld id="{31FF0B5C-775E-48E8-B7AD-944282D5CEB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0" y="4753419"/>
            <a:ext cx="43200638" cy="328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8043338"/>
            <a:ext cx="43200638" cy="974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8054891"/>
            <a:ext cx="4320063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4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1199967" rtl="0" eaLnBrk="1" latinLnBrk="0" hangingPunct="1">
        <a:lnSpc>
          <a:spcPct val="90000"/>
        </a:lnSpc>
        <a:spcBef>
          <a:spcPct val="0"/>
        </a:spcBef>
        <a:buNone/>
        <a:defRPr sz="4199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120000"/>
        </a:lnSpc>
        <a:spcBef>
          <a:spcPts val="13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62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6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3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120000"/>
        </a:lnSpc>
        <a:spcBef>
          <a:spcPts val="6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D4C9EA-E964-46FA-B5AF-877C6A41D528}"/>
              </a:ext>
            </a:extLst>
          </p:cNvPr>
          <p:cNvSpPr/>
          <p:nvPr/>
        </p:nvSpPr>
        <p:spPr>
          <a:xfrm>
            <a:off x="2335307" y="0"/>
            <a:ext cx="370177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96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tana" pitchFamily="2" charset="0"/>
              </a:rPr>
              <a:t>KUNG FU SAVEZ REPUBLIKE SRPSKE   </a:t>
            </a:r>
            <a:r>
              <a:rPr lang="sr-Latn-RS" sz="9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tana" pitchFamily="2" charset="0"/>
              </a:rPr>
              <a:t>KUNG FU CENTAR ZMAJ DOBOJ</a:t>
            </a:r>
            <a:endParaRPr lang="en-US" sz="96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atan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D433A-A90F-413F-B928-5236959F9314}"/>
              </a:ext>
            </a:extLst>
          </p:cNvPr>
          <p:cNvSpPr/>
          <p:nvPr/>
        </p:nvSpPr>
        <p:spPr>
          <a:xfrm>
            <a:off x="5554888" y="3615288"/>
            <a:ext cx="3209175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88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YUAachenB" pitchFamily="2" charset="0"/>
              </a:rPr>
              <a:t>UPIS NOVIH CLANOVA ZA SVE UZRASTE JE U TOKU</a:t>
            </a:r>
          </a:p>
          <a:p>
            <a:pPr algn="ctr"/>
            <a:r>
              <a:rPr lang="sr-Latn-RS" sz="8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YUAachenB" pitchFamily="2" charset="0"/>
              </a:rPr>
              <a:t>ZA VIŠŠČSE CLANOVA IZ KUCE POSEBAN POPUST</a:t>
            </a:r>
          </a:p>
          <a:p>
            <a:pPr algn="ctr"/>
            <a:r>
              <a:rPr lang="sr-Latn-RS" sz="88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YUAachenB" pitchFamily="2" charset="0"/>
              </a:rPr>
              <a:t>ZVATI NA 06</a:t>
            </a:r>
            <a:r>
              <a:rPr lang="sr-Latn-RS" sz="8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YUAachenB" pitchFamily="2" charset="0"/>
              </a:rPr>
              <a:t>4 40 50 444</a:t>
            </a:r>
            <a:endParaRPr lang="en-US" sz="8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YUAachenB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1CA3FC-1F13-44A7-AF90-C64D09174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13" b="89916" l="9918" r="86277">
                        <a14:foregroundMark x1="31114" y1="44013" x2="31114" y2="42857"/>
                        <a14:backgroundMark x1="29212" y1="34874" x2="41440" y2="46008"/>
                        <a14:backgroundMark x1="76630" y1="68277" x2="79755" y2="66176"/>
                        <a14:backgroundMark x1="30842" y1="56723" x2="30571" y2="57038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34829" r="12038" b="9709"/>
          <a:stretch/>
        </p:blipFill>
        <p:spPr>
          <a:xfrm>
            <a:off x="3847573" y="2182820"/>
            <a:ext cx="10702002" cy="635157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B6D5A2-901C-49AD-A8B7-3A7579669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13" b="89916" l="9918" r="86277">
                        <a14:foregroundMark x1="31114" y1="44013" x2="31114" y2="42857"/>
                        <a14:backgroundMark x1="29212" y1="34874" x2="41440" y2="46008"/>
                        <a14:backgroundMark x1="76630" y1="68277" x2="79755" y2="66176"/>
                        <a14:backgroundMark x1="30842" y1="56723" x2="30571" y2="57038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34829" r="12038" b="9709"/>
          <a:stretch/>
        </p:blipFill>
        <p:spPr>
          <a:xfrm flipH="1">
            <a:off x="28651064" y="2182821"/>
            <a:ext cx="10702002" cy="635157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F9E7A3-35B3-400B-ADBB-7CB0C2024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48"/>
          <a:stretch/>
        </p:blipFill>
        <p:spPr>
          <a:xfrm>
            <a:off x="202299" y="3063331"/>
            <a:ext cx="4266016" cy="4243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E70E4B-D0C9-458E-B790-45596E2A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23" y="3615288"/>
            <a:ext cx="4266016" cy="41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87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</TotalTime>
  <Words>32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Katana</vt:lpstr>
      <vt:lpstr>Rockwell</vt:lpstr>
      <vt:lpstr>YUAachenB</vt:lpstr>
      <vt:lpstr>Gallery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 FU ZMAJ DOBOJ</dc:creator>
  <cp:lastModifiedBy>KUNG FU ZMAJ DOBOJ</cp:lastModifiedBy>
  <cp:revision>4</cp:revision>
  <dcterms:created xsi:type="dcterms:W3CDTF">2022-03-07T20:29:27Z</dcterms:created>
  <dcterms:modified xsi:type="dcterms:W3CDTF">2022-03-08T01:21:31Z</dcterms:modified>
</cp:coreProperties>
</file>